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92" r:id="rId2"/>
    <p:sldId id="291" r:id="rId3"/>
    <p:sldId id="257" r:id="rId4"/>
    <p:sldId id="293" r:id="rId5"/>
    <p:sldId id="294" r:id="rId6"/>
    <p:sldId id="259" r:id="rId7"/>
    <p:sldId id="295" r:id="rId8"/>
    <p:sldId id="296" r:id="rId9"/>
    <p:sldId id="275" r:id="rId10"/>
    <p:sldId id="298" r:id="rId11"/>
  </p:sldIdLst>
  <p:sldSz cx="9144000" cy="5143500" type="screen16x9"/>
  <p:notesSz cx="6858000" cy="9144000"/>
  <p:embeddedFontLst>
    <p:embeddedFont>
      <p:font typeface="Actor" panose="020B0604020202020204" charset="0"/>
      <p:regular r:id="rId13"/>
    </p:embeddedFont>
    <p:embeddedFont>
      <p:font typeface="DM Serif Display" pitchFamily="2" charset="0"/>
      <p:regular r:id="rId14"/>
      <p:italic r:id="rId15"/>
    </p:embeddedFont>
    <p:embeddedFont>
      <p:font typeface="Josefin Slab" pitchFamily="2" charset="0"/>
      <p:regular r:id="rId16"/>
      <p:bold r:id="rId17"/>
      <p:italic r:id="rId18"/>
      <p:boldItalic r:id="rId19"/>
    </p:embeddedFont>
    <p:embeddedFont>
      <p:font typeface="Yanone Kaffeesatz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1F83A6-E8EB-4397-8AAC-D0BD30F069A3}">
  <a:tblStyle styleId="{AB1F83A6-E8EB-4397-8AAC-D0BD30F069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13.png>
</file>

<file path=ppt/media/image14.svg>
</file>

<file path=ppt/media/image15.jpg>
</file>

<file path=ppt/media/image2.jp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edf4f9481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edf4f9481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7452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e936df1943_2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e936df1943_2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7a742be4c6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7a742be4c6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814d72fa03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814d72fa03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2700000">
            <a:off x="6835733" y="2514249"/>
            <a:ext cx="2279995" cy="2279995"/>
          </a:xfrm>
          <a:prstGeom prst="rect">
            <a:avLst/>
          </a:prstGeom>
          <a:solidFill>
            <a:srgbClr val="70B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2700000">
            <a:off x="8317643" y="1332915"/>
            <a:ext cx="1228669" cy="1228669"/>
          </a:xfrm>
          <a:prstGeom prst="rect">
            <a:avLst/>
          </a:prstGeom>
          <a:solidFill>
            <a:srgbClr val="484C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3701166" y="3540678"/>
            <a:ext cx="1737424" cy="1737425"/>
            <a:chOff x="5279626" y="2678000"/>
            <a:chExt cx="1737424" cy="1737425"/>
          </a:xfrm>
        </p:grpSpPr>
        <p:sp>
          <p:nvSpPr>
            <p:cNvPr id="12" name="Google Shape;12;p2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rgbClr val="484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rgbClr val="70B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 rot="2700000">
            <a:off x="6100826" y="2577953"/>
            <a:ext cx="137037" cy="1980465"/>
          </a:xfrm>
          <a:prstGeom prst="rect">
            <a:avLst/>
          </a:prstGeom>
          <a:solidFill>
            <a:srgbClr val="70B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2700000" flipH="1">
            <a:off x="1706854" y="4200487"/>
            <a:ext cx="2279995" cy="2279995"/>
          </a:xfrm>
          <a:prstGeom prst="rect">
            <a:avLst/>
          </a:prstGeom>
          <a:solidFill>
            <a:srgbClr val="70B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2700000" flipH="1">
            <a:off x="-492749" y="1412276"/>
            <a:ext cx="1228669" cy="1228669"/>
          </a:xfrm>
          <a:prstGeom prst="rect">
            <a:avLst/>
          </a:prstGeom>
          <a:solidFill>
            <a:srgbClr val="484C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-2700000" flipH="1">
            <a:off x="2891960" y="2598662"/>
            <a:ext cx="137037" cy="1980465"/>
          </a:xfrm>
          <a:prstGeom prst="rect">
            <a:avLst/>
          </a:prstGeom>
          <a:solidFill>
            <a:srgbClr val="70B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325650" y="539500"/>
            <a:ext cx="6492600" cy="18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5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525800" y="2796600"/>
            <a:ext cx="4092300" cy="52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/>
          <p:nvPr/>
        </p:nvSpPr>
        <p:spPr>
          <a:xfrm rot="2700000">
            <a:off x="6162141" y="-141645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1"/>
          <p:cNvSpPr/>
          <p:nvPr/>
        </p:nvSpPr>
        <p:spPr>
          <a:xfrm rot="2700000">
            <a:off x="7329459" y="3662791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1"/>
          <p:cNvSpPr/>
          <p:nvPr/>
        </p:nvSpPr>
        <p:spPr>
          <a:xfrm rot="2700000">
            <a:off x="5636488" y="1977159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title" hasCustomPrompt="1"/>
          </p:nvPr>
        </p:nvSpPr>
        <p:spPr>
          <a:xfrm>
            <a:off x="713224" y="1724550"/>
            <a:ext cx="4239300" cy="13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11"/>
          <p:cNvSpPr txBox="1">
            <a:spLocks noGrp="1"/>
          </p:cNvSpPr>
          <p:nvPr>
            <p:ph type="body" idx="1"/>
          </p:nvPr>
        </p:nvSpPr>
        <p:spPr>
          <a:xfrm>
            <a:off x="713213" y="3125850"/>
            <a:ext cx="42393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 rot="2700000">
            <a:off x="1187915" y="1431744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rot="2700000">
            <a:off x="2149968" y="-964787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492157" y="11089"/>
            <a:ext cx="1737424" cy="1737425"/>
            <a:chOff x="5279626" y="2678000"/>
            <a:chExt cx="1737424" cy="1737425"/>
          </a:xfrm>
        </p:grpSpPr>
        <p:sp>
          <p:nvSpPr>
            <p:cNvPr id="24" name="Google Shape;24;p3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3"/>
          <p:cNvGrpSpPr/>
          <p:nvPr/>
        </p:nvGrpSpPr>
        <p:grpSpPr>
          <a:xfrm>
            <a:off x="514351" y="3378275"/>
            <a:ext cx="1737424" cy="1737425"/>
            <a:chOff x="5279626" y="2678000"/>
            <a:chExt cx="1737424" cy="1737425"/>
          </a:xfrm>
        </p:grpSpPr>
        <p:sp>
          <p:nvSpPr>
            <p:cNvPr id="27" name="Google Shape;27;p3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3"/>
          <p:cNvSpPr/>
          <p:nvPr/>
        </p:nvSpPr>
        <p:spPr>
          <a:xfrm rot="2700000">
            <a:off x="4041016" y="238855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rot="2700000">
            <a:off x="-1455291" y="2159303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>
            <a:off x="1246875" y="2046000"/>
            <a:ext cx="2162100" cy="10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4958575" y="1781188"/>
            <a:ext cx="34722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4958575" y="2621620"/>
            <a:ext cx="31767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/>
          <p:nvPr/>
        </p:nvSpPr>
        <p:spPr>
          <a:xfrm rot="2700000">
            <a:off x="8685216" y="3985098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4"/>
          <p:cNvGrpSpPr/>
          <p:nvPr/>
        </p:nvGrpSpPr>
        <p:grpSpPr>
          <a:xfrm>
            <a:off x="7562063" y="-451813"/>
            <a:ext cx="1737424" cy="1737425"/>
            <a:chOff x="5279626" y="2678000"/>
            <a:chExt cx="1737424" cy="1737425"/>
          </a:xfrm>
        </p:grpSpPr>
        <p:sp>
          <p:nvSpPr>
            <p:cNvPr id="37" name="Google Shape;37;p4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4"/>
          <p:cNvSpPr/>
          <p:nvPr/>
        </p:nvSpPr>
        <p:spPr>
          <a:xfrm rot="2700000">
            <a:off x="7941088" y="3771593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1"/>
          </p:nvPr>
        </p:nvSpPr>
        <p:spPr>
          <a:xfrm>
            <a:off x="713250" y="1216000"/>
            <a:ext cx="7717500" cy="33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3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42" name="Google Shape;42;p4"/>
          <p:cNvSpPr/>
          <p:nvPr/>
        </p:nvSpPr>
        <p:spPr>
          <a:xfrm rot="5400000">
            <a:off x="1681950" y="183909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 rot="2700000">
            <a:off x="-1887273" y="2927931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/>
          <p:nvPr/>
        </p:nvSpPr>
        <p:spPr>
          <a:xfrm rot="2700000">
            <a:off x="-205218" y="4635574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5"/>
          <p:cNvSpPr/>
          <p:nvPr/>
        </p:nvSpPr>
        <p:spPr>
          <a:xfrm rot="2700000">
            <a:off x="7416388" y="-837657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1"/>
          </p:nvPr>
        </p:nvSpPr>
        <p:spPr>
          <a:xfrm>
            <a:off x="1334250" y="2980751"/>
            <a:ext cx="2567400" cy="9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2"/>
          </p:nvPr>
        </p:nvSpPr>
        <p:spPr>
          <a:xfrm>
            <a:off x="5253875" y="2980751"/>
            <a:ext cx="2567400" cy="9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3"/>
          </p:nvPr>
        </p:nvSpPr>
        <p:spPr>
          <a:xfrm>
            <a:off x="1334175" y="2457950"/>
            <a:ext cx="2567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4"/>
          </p:nvPr>
        </p:nvSpPr>
        <p:spPr>
          <a:xfrm>
            <a:off x="5253860" y="2457939"/>
            <a:ext cx="2567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3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3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4" name="Google Shape;54;p6"/>
          <p:cNvSpPr/>
          <p:nvPr/>
        </p:nvSpPr>
        <p:spPr>
          <a:xfrm rot="5400000">
            <a:off x="1681950" y="183909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/>
          <p:nvPr/>
        </p:nvSpPr>
        <p:spPr>
          <a:xfrm rot="2700000">
            <a:off x="1876663" y="-636521"/>
            <a:ext cx="1228669" cy="122866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7"/>
          <p:cNvGrpSpPr/>
          <p:nvPr/>
        </p:nvGrpSpPr>
        <p:grpSpPr>
          <a:xfrm>
            <a:off x="-844949" y="1578562"/>
            <a:ext cx="1737424" cy="1737425"/>
            <a:chOff x="5279626" y="2678000"/>
            <a:chExt cx="1737424" cy="1737425"/>
          </a:xfrm>
        </p:grpSpPr>
        <p:sp>
          <p:nvSpPr>
            <p:cNvPr id="58" name="Google Shape;58;p7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7"/>
          <p:cNvSpPr/>
          <p:nvPr/>
        </p:nvSpPr>
        <p:spPr>
          <a:xfrm rot="2700000">
            <a:off x="1506365" y="1329450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7"/>
          <p:cNvSpPr/>
          <p:nvPr/>
        </p:nvSpPr>
        <p:spPr>
          <a:xfrm rot="2700000">
            <a:off x="3419196" y="2514271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ubTitle" idx="1"/>
          </p:nvPr>
        </p:nvSpPr>
        <p:spPr>
          <a:xfrm>
            <a:off x="4572000" y="1540962"/>
            <a:ext cx="3858900" cy="27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Anaheim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title"/>
          </p:nvPr>
        </p:nvSpPr>
        <p:spPr>
          <a:xfrm>
            <a:off x="4572000" y="811062"/>
            <a:ext cx="3858900" cy="59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 rot="2700000">
            <a:off x="-341817" y="20504"/>
            <a:ext cx="2279995" cy="2279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/>
          <p:nvPr/>
        </p:nvSpPr>
        <p:spPr>
          <a:xfrm rot="2700000">
            <a:off x="-1718498" y="3951143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8"/>
          <p:cNvGrpSpPr/>
          <p:nvPr/>
        </p:nvGrpSpPr>
        <p:grpSpPr>
          <a:xfrm>
            <a:off x="-1017651" y="1985662"/>
            <a:ext cx="1737424" cy="1737425"/>
            <a:chOff x="5279626" y="2678000"/>
            <a:chExt cx="1737424" cy="1737425"/>
          </a:xfrm>
        </p:grpSpPr>
        <p:sp>
          <p:nvSpPr>
            <p:cNvPr id="68" name="Google Shape;68;p8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8"/>
          <p:cNvSpPr/>
          <p:nvPr/>
        </p:nvSpPr>
        <p:spPr>
          <a:xfrm rot="2700000">
            <a:off x="623853" y="2160943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ctrTitle"/>
          </p:nvPr>
        </p:nvSpPr>
        <p:spPr>
          <a:xfrm>
            <a:off x="3057775" y="1323150"/>
            <a:ext cx="5373000" cy="24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/>
          <p:nvPr/>
        </p:nvSpPr>
        <p:spPr>
          <a:xfrm rot="2700000">
            <a:off x="6835733" y="2514249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9"/>
          <p:cNvSpPr/>
          <p:nvPr/>
        </p:nvSpPr>
        <p:spPr>
          <a:xfrm rot="2700000">
            <a:off x="8317643" y="1332915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9"/>
          <p:cNvGrpSpPr/>
          <p:nvPr/>
        </p:nvGrpSpPr>
        <p:grpSpPr>
          <a:xfrm>
            <a:off x="3701166" y="3540678"/>
            <a:ext cx="1737424" cy="1737425"/>
            <a:chOff x="5279626" y="2678000"/>
            <a:chExt cx="1737424" cy="1737425"/>
          </a:xfrm>
        </p:grpSpPr>
        <p:sp>
          <p:nvSpPr>
            <p:cNvPr id="76" name="Google Shape;76;p9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9"/>
          <p:cNvSpPr/>
          <p:nvPr/>
        </p:nvSpPr>
        <p:spPr>
          <a:xfrm rot="2700000">
            <a:off x="6100826" y="2577953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 rot="-2700000" flipH="1">
            <a:off x="1706854" y="4200487"/>
            <a:ext cx="2279995" cy="2279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 rot="-2700000" flipH="1">
            <a:off x="-492749" y="1412276"/>
            <a:ext cx="1228669" cy="122866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 rot="-2700000" flipH="1">
            <a:off x="2891960" y="2598662"/>
            <a:ext cx="137037" cy="1980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ubTitle" idx="1"/>
          </p:nvPr>
        </p:nvSpPr>
        <p:spPr>
          <a:xfrm>
            <a:off x="1797900" y="1475644"/>
            <a:ext cx="5548200" cy="9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title"/>
          </p:nvPr>
        </p:nvSpPr>
        <p:spPr>
          <a:xfrm>
            <a:off x="713250" y="768100"/>
            <a:ext cx="7717500" cy="53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Caveat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/>
          <p:nvPr/>
        </p:nvSpPr>
        <p:spPr>
          <a:xfrm>
            <a:off x="0" y="-19050"/>
            <a:ext cx="9144000" cy="5143500"/>
          </a:xfrm>
          <a:prstGeom prst="rect">
            <a:avLst/>
          </a:prstGeom>
          <a:solidFill>
            <a:schemeClr val="lt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0"/>
          <p:cNvSpPr/>
          <p:nvPr/>
        </p:nvSpPr>
        <p:spPr>
          <a:xfrm rot="2700000">
            <a:off x="4456684" y="2757065"/>
            <a:ext cx="3501027" cy="35010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" name="Google Shape;87;p10"/>
          <p:cNvGrpSpPr/>
          <p:nvPr/>
        </p:nvGrpSpPr>
        <p:grpSpPr>
          <a:xfrm>
            <a:off x="-1073549" y="3178762"/>
            <a:ext cx="1737424" cy="1737425"/>
            <a:chOff x="5279626" y="2678000"/>
            <a:chExt cx="1737424" cy="1737425"/>
          </a:xfrm>
        </p:grpSpPr>
        <p:sp>
          <p:nvSpPr>
            <p:cNvPr id="88" name="Google Shape;88;p10"/>
            <p:cNvSpPr/>
            <p:nvPr/>
          </p:nvSpPr>
          <p:spPr>
            <a:xfrm rot="2700000">
              <a:off x="5858024" y="3066541"/>
              <a:ext cx="848952" cy="122866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0"/>
            <p:cNvSpPr/>
            <p:nvPr/>
          </p:nvSpPr>
          <p:spPr>
            <a:xfrm rot="2700000">
              <a:off x="5648601" y="2656015"/>
              <a:ext cx="446750" cy="122866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10"/>
          <p:cNvSpPr txBox="1">
            <a:spLocks noGrp="1"/>
          </p:cNvSpPr>
          <p:nvPr>
            <p:ph type="title"/>
          </p:nvPr>
        </p:nvSpPr>
        <p:spPr>
          <a:xfrm>
            <a:off x="4330700" y="3096088"/>
            <a:ext cx="3753000" cy="1547700"/>
          </a:xfrm>
          <a:prstGeom prst="rect">
            <a:avLst/>
          </a:prstGeom>
          <a:noFill/>
          <a:effectLst>
            <a:outerShdw blurRad="328613" dist="47625" dir="258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Font typeface="Cavea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Josefin Slab"/>
              <a:buNone/>
              <a:defRPr sz="30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7" y="715596"/>
            <a:ext cx="77175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erif Display"/>
              <a:buNone/>
              <a:defRPr sz="45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923500"/>
            <a:ext cx="7717500" cy="30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○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■"/>
              <a:defRPr sz="16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hyperlink" Target="https://github.com/20AbhishekRoka02/CODSOFT/tree/main" TargetMode="Externa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hyperlink" Target="https://www.linkedin.com/in/abhishek-roka-bbb2b3232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A29009-4346-49E3-BA71-C00A90F25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312" y="1413832"/>
            <a:ext cx="1515377" cy="19097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E50C62-D91F-4C3F-991B-29D96581EF94}"/>
              </a:ext>
            </a:extLst>
          </p:cNvPr>
          <p:cNvSpPr txBox="1"/>
          <p:nvPr/>
        </p:nvSpPr>
        <p:spPr>
          <a:xfrm>
            <a:off x="228599" y="27155"/>
            <a:ext cx="866394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Delhi Skill and Entrepreneurship University</a:t>
            </a:r>
            <a:r>
              <a:rPr lang="en-IN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Dwarka Campus (Integrated Institute of Technology)</a:t>
            </a:r>
          </a:p>
          <a:p>
            <a:pPr algn="ctr"/>
            <a:r>
              <a:rPr lang="en-IN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Dwarka Sector 9, Dwarka, Delhi, 110077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F9AB2-5D21-4DF1-A287-A6FC880137E0}"/>
              </a:ext>
            </a:extLst>
          </p:cNvPr>
          <p:cNvSpPr txBox="1"/>
          <p:nvPr/>
        </p:nvSpPr>
        <p:spPr>
          <a:xfrm>
            <a:off x="2128614" y="3486828"/>
            <a:ext cx="49393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Summer Training Evaluation (CS-SI501) (5</a:t>
            </a:r>
            <a:r>
              <a:rPr lang="en-US" sz="2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Semester)</a:t>
            </a:r>
            <a:endParaRPr lang="en-IN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19AA01-B530-4B53-A5A3-B6E4994BAC36}"/>
              </a:ext>
            </a:extLst>
          </p:cNvPr>
          <p:cNvSpPr txBox="1"/>
          <p:nvPr/>
        </p:nvSpPr>
        <p:spPr>
          <a:xfrm>
            <a:off x="5757410" y="3879243"/>
            <a:ext cx="31351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by- 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Abhishek Roka (10621019)</a:t>
            </a:r>
          </a:p>
          <a:p>
            <a:endParaRPr 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supervision of -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Virendar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Dagar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(Assistant Professor, DSEU, Dwarka)</a:t>
            </a:r>
          </a:p>
        </p:txBody>
      </p:sp>
    </p:spTree>
    <p:extLst>
      <p:ext uri="{BB962C8B-B14F-4D97-AF65-F5344CB8AC3E}">
        <p14:creationId xmlns:p14="http://schemas.microsoft.com/office/powerpoint/2010/main" val="3107890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412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l="16365" r="16371"/>
          <a:stretch/>
        </p:blipFill>
        <p:spPr>
          <a:xfrm>
            <a:off x="-485437" y="2042057"/>
            <a:ext cx="3249372" cy="3224400"/>
          </a:xfrm>
          <a:prstGeom prst="flowChartDecision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 rotWithShape="1">
          <a:blip r:embed="rId4">
            <a:alphaModFix/>
          </a:blip>
          <a:srcRect l="15763" r="35971" b="18400"/>
          <a:stretch/>
        </p:blipFill>
        <p:spPr>
          <a:xfrm>
            <a:off x="4377350" y="3739375"/>
            <a:ext cx="3812575" cy="3783275"/>
          </a:xfrm>
          <a:prstGeom prst="flowChartDecision">
            <a:avLst/>
          </a:prstGeom>
          <a:noFill/>
          <a:ln>
            <a:noFill/>
          </a:ln>
        </p:spPr>
      </p:pic>
      <p:sp>
        <p:nvSpPr>
          <p:cNvPr id="108" name="Google Shape;108;p15"/>
          <p:cNvSpPr txBox="1">
            <a:spLocks noGrp="1"/>
          </p:cNvSpPr>
          <p:nvPr>
            <p:ph type="ctrTitle"/>
          </p:nvPr>
        </p:nvSpPr>
        <p:spPr>
          <a:xfrm>
            <a:off x="1325650" y="539500"/>
            <a:ext cx="6492600" cy="18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My Summer Internship</a:t>
            </a:r>
            <a:endParaRPr dirty="0"/>
          </a:p>
        </p:txBody>
      </p:sp>
      <p:sp>
        <p:nvSpPr>
          <p:cNvPr id="109" name="Google Shape;109;p15"/>
          <p:cNvSpPr txBox="1">
            <a:spLocks noGrp="1"/>
          </p:cNvSpPr>
          <p:nvPr>
            <p:ph type="subTitle" idx="1"/>
          </p:nvPr>
        </p:nvSpPr>
        <p:spPr>
          <a:xfrm>
            <a:off x="2525800" y="2796600"/>
            <a:ext cx="4092300" cy="5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Peek view to my internship journey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15"/>
          <p:cNvSpPr/>
          <p:nvPr/>
        </p:nvSpPr>
        <p:spPr>
          <a:xfrm rot="5400000">
            <a:off x="4550350" y="1655262"/>
            <a:ext cx="43200" cy="1980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5234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Introduction</a:t>
            </a:r>
            <a:endParaRPr sz="3500" dirty="0"/>
          </a:p>
        </p:txBody>
      </p:sp>
      <p:sp>
        <p:nvSpPr>
          <p:cNvPr id="116" name="Google Shape;116;p16"/>
          <p:cNvSpPr txBox="1">
            <a:spLocks noGrp="1"/>
          </p:cNvSpPr>
          <p:nvPr>
            <p:ph type="subTitle" idx="1"/>
          </p:nvPr>
        </p:nvSpPr>
        <p:spPr>
          <a:xfrm>
            <a:off x="713250" y="1216000"/>
            <a:ext cx="7717500" cy="33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●"/>
            </a:pPr>
            <a:r>
              <a:rPr lang="en-IN" sz="1600" b="1" dirty="0"/>
              <a:t>Duration:</a:t>
            </a:r>
            <a:r>
              <a:rPr lang="en-IN" sz="1600" dirty="0"/>
              <a:t> 1</a:t>
            </a:r>
            <a:r>
              <a:rPr lang="en-IN" sz="1600" baseline="30000" dirty="0"/>
              <a:t>st</a:t>
            </a:r>
            <a:r>
              <a:rPr lang="en-IN" sz="1600" dirty="0"/>
              <a:t> August to 31</a:t>
            </a:r>
            <a:r>
              <a:rPr lang="en-IN" sz="1600" baseline="30000" dirty="0"/>
              <a:t>st</a:t>
            </a:r>
            <a:r>
              <a:rPr lang="en-IN" sz="1600" dirty="0"/>
              <a:t> August, 2023</a:t>
            </a:r>
            <a:endParaRPr sz="1600" dirty="0"/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●"/>
            </a:pPr>
            <a:r>
              <a:rPr lang="en" sz="1600" b="1" dirty="0"/>
              <a:t>Nature:</a:t>
            </a:r>
            <a:r>
              <a:rPr lang="en" sz="1600" dirty="0"/>
              <a:t> Remote Work from Home internship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●"/>
            </a:pPr>
            <a:r>
              <a:rPr lang="en" sz="1600" b="1" dirty="0"/>
              <a:t>Platform:</a:t>
            </a:r>
            <a:r>
              <a:rPr lang="en" sz="1600" dirty="0"/>
              <a:t> 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Söhne"/>
              </a:rPr>
              <a:t>CodSoft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  <a:t>, a dynamic hub for software development and innovation</a:t>
            </a:r>
            <a:endParaRPr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0B74E-9832-FFF9-D2BB-42565ACC0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108C85-B432-EBB2-0DF5-6AEC3D99904D}"/>
              </a:ext>
            </a:extLst>
          </p:cNvPr>
          <p:cNvSpPr txBox="1"/>
          <p:nvPr/>
        </p:nvSpPr>
        <p:spPr>
          <a:xfrm>
            <a:off x="769620" y="1463040"/>
            <a:ext cx="48082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The summer internship at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CodSoft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was a pivotal chapter in my journey to enhance my Python programming skills and delve into the realm of Graphical User Interface (GUI) development. This dynamic experience unfolded over the span of a month, offering a flexible and enriching learning environment.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361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0B74E-9832-FFF9-D2BB-42565ACC0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108C85-B432-EBB2-0DF5-6AEC3D99904D}"/>
              </a:ext>
            </a:extLst>
          </p:cNvPr>
          <p:cNvSpPr txBox="1"/>
          <p:nvPr/>
        </p:nvSpPr>
        <p:spPr>
          <a:xfrm>
            <a:off x="769620" y="1463040"/>
            <a:ext cx="48082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  <a:t>The primary objectives of the internship were:</a:t>
            </a:r>
          </a:p>
          <a:p>
            <a:pPr algn="l"/>
            <a:endParaRPr lang="en-US" sz="1600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Söhne"/>
              </a:rPr>
              <a:t>Hands-on Python Programming: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  <a:t> To polish Python programming skills through practical applications.</a:t>
            </a:r>
            <a:b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</a:br>
            <a:endParaRPr lang="en-US" sz="1600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Söhne"/>
              </a:rPr>
              <a:t>GUI Development: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  <a:t> To gain proficiency in designing and implementing intuitive Graphical User Interfaces.</a:t>
            </a:r>
            <a:b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</a:br>
            <a:endParaRPr lang="en-US" sz="1600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Söhne"/>
              </a:rPr>
              <a:t>Project Flexibility: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  <a:t> To choose and complete three out of five assigned projects, each tailored to personal interests and career goals.</a:t>
            </a:r>
          </a:p>
        </p:txBody>
      </p:sp>
    </p:spTree>
    <p:extLst>
      <p:ext uri="{BB962C8B-B14F-4D97-AF65-F5344CB8AC3E}">
        <p14:creationId xmlns:p14="http://schemas.microsoft.com/office/powerpoint/2010/main" val="3434449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Tasks and Responsibilities</a:t>
            </a:r>
          </a:p>
        </p:txBody>
      </p:sp>
      <p:grpSp>
        <p:nvGrpSpPr>
          <p:cNvPr id="158" name="Google Shape;158;p18"/>
          <p:cNvGrpSpPr/>
          <p:nvPr/>
        </p:nvGrpSpPr>
        <p:grpSpPr>
          <a:xfrm>
            <a:off x="719457" y="3566900"/>
            <a:ext cx="2377543" cy="943100"/>
            <a:chOff x="719457" y="3566900"/>
            <a:chExt cx="2377543" cy="943100"/>
          </a:xfrm>
        </p:grpSpPr>
        <p:sp>
          <p:nvSpPr>
            <p:cNvPr id="159" name="Google Shape;159;p18"/>
            <p:cNvSpPr txBox="1"/>
            <p:nvPr/>
          </p:nvSpPr>
          <p:spPr>
            <a:xfrm>
              <a:off x="719457" y="3566900"/>
              <a:ext cx="2377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6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Creating GUIs</a:t>
              </a:r>
              <a:endParaRPr sz="26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160" name="Google Shape;160;p18"/>
            <p:cNvSpPr txBox="1"/>
            <p:nvPr/>
          </p:nvSpPr>
          <p:spPr>
            <a:xfrm>
              <a:off x="719500" y="3832300"/>
              <a:ext cx="2377500" cy="67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000" b="0" i="0" dirty="0">
                  <a:solidFill>
                    <a:schemeClr val="tx1"/>
                  </a:solidFill>
                  <a:effectLst/>
                  <a:latin typeface="Söhne"/>
                </a:rPr>
                <a:t>Designing intuitive Python GUIs</a:t>
              </a:r>
              <a:endParaRPr sz="1600" dirty="0">
                <a:solidFill>
                  <a:schemeClr val="tx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61" name="Google Shape;161;p18"/>
          <p:cNvGrpSpPr/>
          <p:nvPr/>
        </p:nvGrpSpPr>
        <p:grpSpPr>
          <a:xfrm>
            <a:off x="2860017" y="1351455"/>
            <a:ext cx="3299459" cy="1031609"/>
            <a:chOff x="3382850" y="1549280"/>
            <a:chExt cx="2492943" cy="1031609"/>
          </a:xfrm>
        </p:grpSpPr>
        <p:sp>
          <p:nvSpPr>
            <p:cNvPr id="162" name="Google Shape;162;p18"/>
            <p:cNvSpPr txBox="1"/>
            <p:nvPr/>
          </p:nvSpPr>
          <p:spPr>
            <a:xfrm>
              <a:off x="3382850" y="1549280"/>
              <a:ext cx="2492943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0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GitHub Repository Management</a:t>
              </a:r>
              <a:endParaRPr sz="20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163" name="Google Shape;163;p18"/>
            <p:cNvSpPr txBox="1"/>
            <p:nvPr/>
          </p:nvSpPr>
          <p:spPr>
            <a:xfrm>
              <a:off x="3498293" y="1903189"/>
              <a:ext cx="2377500" cy="67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000" b="0" i="0" dirty="0">
                  <a:solidFill>
                    <a:schemeClr val="tx1"/>
                  </a:solidFill>
                  <a:effectLst/>
                  <a:latin typeface="Söhne"/>
                </a:rPr>
                <a:t>Version-controlled repositories for projects</a:t>
              </a:r>
              <a:endParaRPr sz="1600" dirty="0">
                <a:solidFill>
                  <a:schemeClr val="tx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64" name="Google Shape;164;p18"/>
          <p:cNvGrpSpPr/>
          <p:nvPr/>
        </p:nvGrpSpPr>
        <p:grpSpPr>
          <a:xfrm>
            <a:off x="5821680" y="3566900"/>
            <a:ext cx="2761352" cy="1144600"/>
            <a:chOff x="5821680" y="3566900"/>
            <a:chExt cx="2761352" cy="1144600"/>
          </a:xfrm>
        </p:grpSpPr>
        <p:sp>
          <p:nvSpPr>
            <p:cNvPr id="165" name="Google Shape;165;p18"/>
            <p:cNvSpPr txBox="1"/>
            <p:nvPr/>
          </p:nvSpPr>
          <p:spPr>
            <a:xfrm>
              <a:off x="6053132" y="3566900"/>
              <a:ext cx="2377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6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LinkedIn Engagement</a:t>
              </a:r>
              <a:endParaRPr sz="26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166" name="Google Shape;166;p18"/>
            <p:cNvSpPr txBox="1"/>
            <p:nvPr/>
          </p:nvSpPr>
          <p:spPr>
            <a:xfrm>
              <a:off x="5821680" y="4017240"/>
              <a:ext cx="2761352" cy="6942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dirty="0">
                  <a:solidFill>
                    <a:schemeClr val="tx1"/>
                  </a:solidFill>
                  <a:effectLst/>
                  <a:latin typeface="Söhne"/>
                </a:rPr>
                <a:t>Documenting progress, insights on LinkedIn</a:t>
              </a:r>
              <a:endParaRPr sz="1600" dirty="0">
                <a:solidFill>
                  <a:schemeClr val="tx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167" name="Google Shape;167;p18"/>
          <p:cNvSpPr/>
          <p:nvPr/>
        </p:nvSpPr>
        <p:spPr>
          <a:xfrm>
            <a:off x="1456763" y="2443700"/>
            <a:ext cx="903000" cy="903000"/>
          </a:xfrm>
          <a:prstGeom prst="diamond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8">
            <a:hlinkClick r:id="rId3"/>
          </p:cNvPr>
          <p:cNvSpPr/>
          <p:nvPr/>
        </p:nvSpPr>
        <p:spPr>
          <a:xfrm>
            <a:off x="3962883" y="2377047"/>
            <a:ext cx="980526" cy="1042662"/>
          </a:xfrm>
          <a:prstGeom prst="diamond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9" name="Google Shape;169;p18">
            <a:hlinkClick r:id="rId4"/>
          </p:cNvPr>
          <p:cNvSpPr/>
          <p:nvPr/>
        </p:nvSpPr>
        <p:spPr>
          <a:xfrm>
            <a:off x="6783538" y="2443700"/>
            <a:ext cx="903000" cy="903000"/>
          </a:xfrm>
          <a:prstGeom prst="diamond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0" name="Google Shape;170;p18"/>
          <p:cNvCxnSpPr>
            <a:cxnSpLocks/>
            <a:stCxn id="168" idx="1"/>
            <a:endCxn id="167" idx="3"/>
          </p:cNvCxnSpPr>
          <p:nvPr/>
        </p:nvCxnSpPr>
        <p:spPr>
          <a:xfrm rot="10800000">
            <a:off x="2359763" y="2895200"/>
            <a:ext cx="1603120" cy="317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8"/>
          <p:cNvCxnSpPr>
            <a:cxnSpLocks/>
            <a:stCxn id="168" idx="3"/>
            <a:endCxn id="169" idx="1"/>
          </p:cNvCxnSpPr>
          <p:nvPr/>
        </p:nvCxnSpPr>
        <p:spPr>
          <a:xfrm flipV="1">
            <a:off x="4943409" y="2895200"/>
            <a:ext cx="1840129" cy="317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6" name="Google Shape;176;p18"/>
          <p:cNvGrpSpPr/>
          <p:nvPr/>
        </p:nvGrpSpPr>
        <p:grpSpPr>
          <a:xfrm>
            <a:off x="1721147" y="2720766"/>
            <a:ext cx="351315" cy="349457"/>
            <a:chOff x="1412450" y="1954475"/>
            <a:chExt cx="297750" cy="296175"/>
          </a:xfrm>
        </p:grpSpPr>
        <p:sp>
          <p:nvSpPr>
            <p:cNvPr id="177" name="Google Shape;177;p18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58CCE3A7-622E-5FFB-B794-7F392AED2B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89732" y="2615202"/>
            <a:ext cx="546392" cy="546392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046FA3D-DE5D-B005-4BE9-396B906863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021303" y="2689886"/>
            <a:ext cx="431762" cy="4300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F7A67-6578-72AB-0052-1FAFEEBFA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Glimpse to Internship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BD57C2-54E6-E09F-9F09-26B9FE3814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45" r="6864"/>
          <a:stretch/>
        </p:blipFill>
        <p:spPr>
          <a:xfrm>
            <a:off x="2004060" y="3351595"/>
            <a:ext cx="2978966" cy="1590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D478C5-D40F-1F41-FCF6-B829CA4168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50" r="6864"/>
          <a:stretch/>
        </p:blipFill>
        <p:spPr>
          <a:xfrm>
            <a:off x="5539739" y="1202084"/>
            <a:ext cx="3269865" cy="16941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F65EF6-92FA-CF7E-F432-CF8FEE166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50" r="6873" b="3196"/>
          <a:stretch/>
        </p:blipFill>
        <p:spPr>
          <a:xfrm>
            <a:off x="281055" y="1320609"/>
            <a:ext cx="3036624" cy="15312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0B70EA-D6ED-48E7-A3CD-408595212DF8}"/>
              </a:ext>
            </a:extLst>
          </p:cNvPr>
          <p:cNvSpPr txBox="1"/>
          <p:nvPr/>
        </p:nvSpPr>
        <p:spPr>
          <a:xfrm>
            <a:off x="3848100" y="1985587"/>
            <a:ext cx="19126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/>
                </a:solidFill>
              </a:rPr>
              <a:t>Work Emails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5D6EB7B-E40F-294B-5809-B267D8DBBEAA}"/>
              </a:ext>
            </a:extLst>
          </p:cNvPr>
          <p:cNvCxnSpPr/>
          <p:nvPr/>
        </p:nvCxnSpPr>
        <p:spPr>
          <a:xfrm flipH="1" flipV="1">
            <a:off x="3378639" y="1808460"/>
            <a:ext cx="644721" cy="107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455FDD-3954-2337-D8A8-55421C653707}"/>
              </a:ext>
            </a:extLst>
          </p:cNvPr>
          <p:cNvCxnSpPr>
            <a:cxnSpLocks/>
          </p:cNvCxnSpPr>
          <p:nvPr/>
        </p:nvCxnSpPr>
        <p:spPr>
          <a:xfrm flipV="1">
            <a:off x="4468676" y="1722120"/>
            <a:ext cx="918664" cy="263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81BEDA-1CE3-1614-4D94-6FBAEDF2F5D4}"/>
              </a:ext>
            </a:extLst>
          </p:cNvPr>
          <p:cNvCxnSpPr>
            <a:cxnSpLocks/>
          </p:cNvCxnSpPr>
          <p:nvPr/>
        </p:nvCxnSpPr>
        <p:spPr>
          <a:xfrm flipH="1">
            <a:off x="4168140" y="2295463"/>
            <a:ext cx="164665" cy="781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7035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F7A67-6578-72AB-0052-1FAFEEBFA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24" y="470245"/>
            <a:ext cx="3643875" cy="539400"/>
          </a:xfrm>
        </p:spPr>
        <p:txBody>
          <a:bodyPr/>
          <a:lstStyle/>
          <a:p>
            <a:pPr algn="ctr"/>
            <a:r>
              <a:rPr lang="en-IN" sz="2400" dirty="0"/>
              <a:t>Offer letter and Completion Certificate</a:t>
            </a:r>
            <a:endParaRPr lang="en-IN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E5092-FBE2-9F33-B4B4-A629BA0EC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03" y="1374266"/>
            <a:ext cx="5142417" cy="36168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EBCD041-A787-F4E0-0B6C-FC9AD4181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433" y="371184"/>
            <a:ext cx="3269478" cy="46199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757101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4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Key learnings</a:t>
            </a:r>
            <a:endParaRPr dirty="0"/>
          </a:p>
        </p:txBody>
      </p:sp>
      <p:grpSp>
        <p:nvGrpSpPr>
          <p:cNvPr id="665" name="Google Shape;665;p34"/>
          <p:cNvGrpSpPr/>
          <p:nvPr/>
        </p:nvGrpSpPr>
        <p:grpSpPr>
          <a:xfrm>
            <a:off x="719448" y="1357405"/>
            <a:ext cx="5761990" cy="1026600"/>
            <a:chOff x="719448" y="1357405"/>
            <a:chExt cx="5761990" cy="1026600"/>
          </a:xfrm>
        </p:grpSpPr>
        <p:sp>
          <p:nvSpPr>
            <p:cNvPr id="666" name="Google Shape;666;p34"/>
            <p:cNvSpPr txBox="1"/>
            <p:nvPr/>
          </p:nvSpPr>
          <p:spPr>
            <a:xfrm>
              <a:off x="2096738" y="1447130"/>
              <a:ext cx="2266500" cy="2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GUI</a:t>
              </a:r>
              <a:endParaRPr sz="26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667" name="Google Shape;667;p34"/>
            <p:cNvSpPr txBox="1"/>
            <p:nvPr/>
          </p:nvSpPr>
          <p:spPr>
            <a:xfrm>
              <a:off x="2096750" y="1705835"/>
              <a:ext cx="3327488" cy="5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000" b="0" i="0" dirty="0">
                  <a:solidFill>
                    <a:schemeClr val="tx1"/>
                  </a:solidFill>
                  <a:effectLst/>
                  <a:latin typeface="Söhne"/>
                </a:rPr>
                <a:t>Effective GUI design principles</a:t>
              </a:r>
              <a:endParaRPr sz="1600" dirty="0">
                <a:solidFill>
                  <a:schemeClr val="tx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668" name="Google Shape;668;p34"/>
            <p:cNvSpPr txBox="1"/>
            <p:nvPr/>
          </p:nvSpPr>
          <p:spPr>
            <a:xfrm>
              <a:off x="5424238" y="1447130"/>
              <a:ext cx="1057200" cy="2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719448" y="1357405"/>
              <a:ext cx="1026600" cy="1026600"/>
            </a:xfrm>
            <a:prstGeom prst="diamond">
              <a:avLst/>
            </a:prstGeom>
            <a:solidFill>
              <a:schemeClr val="lt2"/>
            </a:solidFill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1</a:t>
              </a:r>
              <a:endParaRPr sz="26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</p:grpSp>
      <p:grpSp>
        <p:nvGrpSpPr>
          <p:cNvPr id="670" name="Google Shape;670;p34"/>
          <p:cNvGrpSpPr/>
          <p:nvPr/>
        </p:nvGrpSpPr>
        <p:grpSpPr>
          <a:xfrm>
            <a:off x="719448" y="2417455"/>
            <a:ext cx="5761990" cy="1026600"/>
            <a:chOff x="719448" y="2417455"/>
            <a:chExt cx="5761990" cy="1026600"/>
          </a:xfrm>
        </p:grpSpPr>
        <p:sp>
          <p:nvSpPr>
            <p:cNvPr id="671" name="Google Shape;671;p34"/>
            <p:cNvSpPr txBox="1"/>
            <p:nvPr/>
          </p:nvSpPr>
          <p:spPr>
            <a:xfrm>
              <a:off x="2096738" y="2516321"/>
              <a:ext cx="2266500" cy="2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6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Logic</a:t>
              </a:r>
              <a:endParaRPr sz="26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672" name="Google Shape;672;p34"/>
            <p:cNvSpPr txBox="1"/>
            <p:nvPr/>
          </p:nvSpPr>
          <p:spPr>
            <a:xfrm>
              <a:off x="2096750" y="2767957"/>
              <a:ext cx="3796050" cy="5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dirty="0">
                  <a:solidFill>
                    <a:schemeClr val="tx1"/>
                  </a:solidFill>
                  <a:effectLst/>
                  <a:latin typeface="Söhne"/>
                </a:rPr>
                <a:t>Application of logic in software development</a:t>
              </a:r>
              <a:endParaRPr sz="1600" dirty="0">
                <a:solidFill>
                  <a:schemeClr val="tx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673" name="Google Shape;673;p34"/>
            <p:cNvSpPr txBox="1"/>
            <p:nvPr/>
          </p:nvSpPr>
          <p:spPr>
            <a:xfrm>
              <a:off x="5424238" y="2516330"/>
              <a:ext cx="1057200" cy="2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719448" y="2417455"/>
              <a:ext cx="1026600" cy="1026600"/>
            </a:xfrm>
            <a:prstGeom prst="diamond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2</a:t>
              </a:r>
              <a:endParaRPr sz="26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</p:grpSp>
      <p:grpSp>
        <p:nvGrpSpPr>
          <p:cNvPr id="675" name="Google Shape;675;p34"/>
          <p:cNvGrpSpPr/>
          <p:nvPr/>
        </p:nvGrpSpPr>
        <p:grpSpPr>
          <a:xfrm>
            <a:off x="719448" y="3477505"/>
            <a:ext cx="5761990" cy="1026600"/>
            <a:chOff x="719448" y="3477505"/>
            <a:chExt cx="5761990" cy="1026600"/>
          </a:xfrm>
        </p:grpSpPr>
        <p:sp>
          <p:nvSpPr>
            <p:cNvPr id="676" name="Google Shape;676;p34"/>
            <p:cNvSpPr txBox="1"/>
            <p:nvPr/>
          </p:nvSpPr>
          <p:spPr>
            <a:xfrm>
              <a:off x="2096738" y="3578454"/>
              <a:ext cx="2684014" cy="2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Version Control</a:t>
              </a:r>
              <a:endParaRPr sz="26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677" name="Google Shape;677;p34"/>
            <p:cNvSpPr txBox="1"/>
            <p:nvPr/>
          </p:nvSpPr>
          <p:spPr>
            <a:xfrm>
              <a:off x="2096750" y="3837157"/>
              <a:ext cx="3603010" cy="5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dirty="0">
                  <a:solidFill>
                    <a:schemeClr val="tx1"/>
                  </a:solidFill>
                  <a:effectLst/>
                  <a:latin typeface="Söhne"/>
                </a:rPr>
                <a:t>Collaborative coding practices and version control</a:t>
              </a:r>
              <a:endParaRPr sz="1600" dirty="0">
                <a:solidFill>
                  <a:schemeClr val="tx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678" name="Google Shape;678;p34"/>
            <p:cNvSpPr txBox="1"/>
            <p:nvPr/>
          </p:nvSpPr>
          <p:spPr>
            <a:xfrm>
              <a:off x="5424238" y="3585530"/>
              <a:ext cx="1057200" cy="2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719448" y="3477505"/>
              <a:ext cx="1026600" cy="1026600"/>
            </a:xfrm>
            <a:prstGeom prst="diamond">
              <a:avLst/>
            </a:prstGeom>
            <a:solidFill>
              <a:schemeClr val="lt2"/>
            </a:solidFill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3</a:t>
              </a:r>
              <a:endParaRPr sz="26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</p:grpSp>
      <p:sp>
        <p:nvSpPr>
          <p:cNvPr id="680" name="Google Shape;680;p34"/>
          <p:cNvSpPr/>
          <p:nvPr/>
        </p:nvSpPr>
        <p:spPr>
          <a:xfrm>
            <a:off x="6784388" y="1357405"/>
            <a:ext cx="1026600" cy="1026600"/>
          </a:xfrm>
          <a:prstGeom prst="diamond">
            <a:avLst/>
          </a:prstGeom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81" name="Google Shape;681;p34"/>
          <p:cNvSpPr/>
          <p:nvPr/>
        </p:nvSpPr>
        <p:spPr>
          <a:xfrm>
            <a:off x="6784388" y="2417455"/>
            <a:ext cx="1026600" cy="1026600"/>
          </a:xfrm>
          <a:prstGeom prst="diamond">
            <a:avLst/>
          </a:prstGeom>
          <a:solidFill>
            <a:schemeClr val="dk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82" name="Google Shape;682;p34"/>
          <p:cNvSpPr/>
          <p:nvPr/>
        </p:nvSpPr>
        <p:spPr>
          <a:xfrm>
            <a:off x="6784388" y="3477505"/>
            <a:ext cx="1026600" cy="1026600"/>
          </a:xfrm>
          <a:prstGeom prst="diamond">
            <a:avLst/>
          </a:prstGeom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grpSp>
        <p:nvGrpSpPr>
          <p:cNvPr id="683" name="Google Shape;683;p34"/>
          <p:cNvGrpSpPr/>
          <p:nvPr/>
        </p:nvGrpSpPr>
        <p:grpSpPr>
          <a:xfrm>
            <a:off x="7127572" y="1700394"/>
            <a:ext cx="340221" cy="340168"/>
            <a:chOff x="3270475" y="1427025"/>
            <a:chExt cx="483200" cy="483125"/>
          </a:xfrm>
        </p:grpSpPr>
        <p:sp>
          <p:nvSpPr>
            <p:cNvPr id="684" name="Google Shape;684;p34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5" name="Google Shape;685;p34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87" name="Google Shape;687;p34"/>
          <p:cNvSpPr/>
          <p:nvPr/>
        </p:nvSpPr>
        <p:spPr>
          <a:xfrm>
            <a:off x="7123439" y="2756029"/>
            <a:ext cx="348513" cy="349427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0E6D46E-1817-DE8E-58B9-7FD44B7857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95342" y="3658724"/>
            <a:ext cx="609600" cy="60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nternship Report Infographics by Slidesgo">
  <a:themeElements>
    <a:clrScheme name="Simple Light">
      <a:dk1>
        <a:srgbClr val="FFFFFF"/>
      </a:dk1>
      <a:lt1>
        <a:srgbClr val="282938"/>
      </a:lt1>
      <a:dk2>
        <a:srgbClr val="484C68"/>
      </a:dk2>
      <a:lt2>
        <a:srgbClr val="70B1D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267</Words>
  <Application>Microsoft Office PowerPoint</Application>
  <PresentationFormat>On-screen Show (16:9)</PresentationFormat>
  <Paragraphs>44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DM Serif Display</vt:lpstr>
      <vt:lpstr>Yanone Kaffeesatz</vt:lpstr>
      <vt:lpstr>Arial</vt:lpstr>
      <vt:lpstr>Caveat</vt:lpstr>
      <vt:lpstr>Söhne</vt:lpstr>
      <vt:lpstr>Josefin Slab</vt:lpstr>
      <vt:lpstr>Anaheim</vt:lpstr>
      <vt:lpstr>Actor</vt:lpstr>
      <vt:lpstr>Times New Roman</vt:lpstr>
      <vt:lpstr>Internship Report Infographics by Slidesgo</vt:lpstr>
      <vt:lpstr>PowerPoint Presentation</vt:lpstr>
      <vt:lpstr>My Summer Internship</vt:lpstr>
      <vt:lpstr>Introduction</vt:lpstr>
      <vt:lpstr>Overview</vt:lpstr>
      <vt:lpstr>Objectives</vt:lpstr>
      <vt:lpstr>Tasks and Responsibilities</vt:lpstr>
      <vt:lpstr>Glimpse to Internship</vt:lpstr>
      <vt:lpstr>Offer letter and Completion Certificate</vt:lpstr>
      <vt:lpstr>Key learnings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Abhishek Roka</cp:lastModifiedBy>
  <cp:revision>6</cp:revision>
  <dcterms:modified xsi:type="dcterms:W3CDTF">2023-12-06T06:54:01Z</dcterms:modified>
</cp:coreProperties>
</file>